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F899-4475-4D3A-87BA-13001FE35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1D55-5980-4622-A4FD-62C065CAB3A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f8qXRrl8QY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zisavvaspanagiotis.blogspot.gr/" TargetMode="External"/><Relationship Id="rId2" Type="http://schemas.openxmlformats.org/officeDocument/2006/relationships/hyperlink" Target="https://www.youtube.com/user/agiasos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nhatz2002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Webex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Οδηγός για μαθητές και γονείς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27584" y="4437112"/>
            <a:ext cx="7560840" cy="86409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του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tx1"/>
                </a:solidFill>
              </a:rPr>
              <a:t>Παναγιώτη Χατζησάββα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δασκάλου στο 10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l-GR" dirty="0" smtClean="0">
                <a:solidFill>
                  <a:schemeClr val="tx1"/>
                </a:solidFill>
              </a:rPr>
              <a:t> Δ.Σ. Βέροιας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5263" y="0"/>
            <a:ext cx="8751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050925"/>
            <a:ext cx="9144000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49363"/>
            <a:ext cx="9144000" cy="435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0363"/>
            <a:ext cx="9144000" cy="61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60475"/>
            <a:ext cx="9144000" cy="433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50950"/>
            <a:ext cx="9144000" cy="435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35075"/>
            <a:ext cx="9144000" cy="4386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57238"/>
            <a:ext cx="9144000" cy="534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06463"/>
            <a:ext cx="9144000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68413"/>
            <a:ext cx="9144000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99592" y="980728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Στον οδηγό αυτό θα δούμε τη διαδικασία με την οποία θα συνδεθεί ένας μαθητής ή ένας γονιός στην πλατφόρμα σύγχρονης διδασκαλίας </a:t>
            </a:r>
            <a:r>
              <a:rPr lang="en-US" sz="2800" dirty="0" err="1" smtClean="0"/>
              <a:t>Webex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l-GR" sz="2800" b="1" dirty="0" smtClean="0">
                <a:solidFill>
                  <a:srgbClr val="FF0000"/>
                </a:solidFill>
              </a:rPr>
              <a:t>Ο οδηγός σε βίντεο:</a:t>
            </a:r>
          </a:p>
          <a:p>
            <a:r>
              <a:rPr lang="en-US" sz="2800" dirty="0" smtClean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youtu.be/bf8qXRrl8QY</a:t>
            </a:r>
            <a:endParaRPr lang="el-GR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l-GR" sz="2800" dirty="0" smtClean="0"/>
              <a:t>Το πρώτο βήμα που έχετε να κάνετε είναι να πατήσετε τον σύνδεσμο που σας έχει δοθεί για να κάνετε είσοδο στην τηλεδιάσκεψη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44600"/>
            <a:ext cx="9144000" cy="43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899592" y="1888663"/>
            <a:ext cx="74168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Χρήσιμοι σύνδεσμοι και στοιχεία επικοινωνίας</a:t>
            </a:r>
            <a:endParaRPr lang="en-US" sz="2800" b="1" dirty="0" smtClean="0"/>
          </a:p>
          <a:p>
            <a:endParaRPr lang="el-GR" sz="2800" b="1" dirty="0" smtClean="0">
              <a:hlinkClick r:id="rId2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hlinkClick r:id="rId2"/>
              </a:rPr>
              <a:t>https://www.youtube.com/user/agiasos1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>
                <a:hlinkClick r:id="rId3"/>
              </a:rPr>
              <a:t>https://chatzisavvaspanagiotis.blogspot.gr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dirty="0" smtClean="0"/>
              <a:t>email: </a:t>
            </a:r>
            <a:r>
              <a:rPr lang="en-US" sz="2800" dirty="0" smtClean="0">
                <a:hlinkClick r:id="rId4"/>
              </a:rPr>
              <a:t>panhatz2002@gmail.com</a:t>
            </a:r>
            <a:endParaRPr lang="el-GR" sz="2800" dirty="0" smtClean="0"/>
          </a:p>
          <a:p>
            <a:pPr>
              <a:spcAft>
                <a:spcPts val="600"/>
              </a:spcAft>
            </a:pPr>
            <a:r>
              <a:rPr lang="el-GR" sz="2800" b="1" dirty="0" smtClean="0"/>
              <a:t>Κινητό: </a:t>
            </a:r>
            <a:r>
              <a:rPr lang="el-GR" sz="2800" dirty="0" smtClean="0"/>
              <a:t>6977685777</a:t>
            </a:r>
            <a:endParaRPr 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2075" y="0"/>
            <a:ext cx="6419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2125" y="0"/>
            <a:ext cx="81581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46400"/>
            <a:ext cx="9144000" cy="96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5950" y="0"/>
            <a:ext cx="7910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09700"/>
            <a:ext cx="9144000" cy="403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19225"/>
            <a:ext cx="914400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60388"/>
            <a:ext cx="9144000" cy="573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82</Words>
  <Application>Microsoft Office PowerPoint</Application>
  <PresentationFormat>Προβολή στην οθόνη (4:3)</PresentationFormat>
  <Paragraphs>17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Webex Οδηγός για μαθητές και γονείς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Webex Οδηγός για μαθητές και γονείς</dc:title>
  <dc:creator>Παναγιώτης Χατζησάββας</dc:creator>
  <cp:lastModifiedBy>Παναγιώτης Χατζησάββας</cp:lastModifiedBy>
  <cp:revision>7</cp:revision>
  <dcterms:created xsi:type="dcterms:W3CDTF">2020-11-04T08:28:13Z</dcterms:created>
  <dcterms:modified xsi:type="dcterms:W3CDTF">2020-11-04T09:01:56Z</dcterms:modified>
</cp:coreProperties>
</file>